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309" r:id="rId3"/>
    <p:sldId id="296" r:id="rId4"/>
    <p:sldId id="257" r:id="rId5"/>
    <p:sldId id="311" r:id="rId6"/>
    <p:sldId id="286" r:id="rId7"/>
    <p:sldId id="312" r:id="rId8"/>
    <p:sldId id="263" r:id="rId9"/>
    <p:sldId id="310" r:id="rId10"/>
    <p:sldId id="29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10"/>
    <p:restoredTop sz="94656"/>
  </p:normalViewPr>
  <p:slideViewPr>
    <p:cSldViewPr snapToGrid="0" snapToObjects="1">
      <p:cViewPr varScale="1">
        <p:scale>
          <a:sx n="81" d="100"/>
          <a:sy n="81" d="100"/>
        </p:scale>
        <p:origin x="-78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4D4982-1201-4A5A-A3C7-B51C01F25B4B}" type="datetimeFigureOut">
              <a:rPr lang="en-IN" smtClean="0"/>
              <a:pPr/>
              <a:t>07-01-2025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A7999C-8364-4304-8444-4CA60614482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231994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A7999C-8364-4304-8444-4CA606144827}" type="slidenum">
              <a:rPr lang="en-IN" smtClean="0"/>
              <a:pPr/>
              <a:t>10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829056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C8C6EB-DAAE-DD43-ADE4-5F2AC42542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30281F5-E944-8E47-BC3E-85558644BF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01948DE-5B01-CA4F-ADDD-4BEF45212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9C624-18F9-4278-836B-70C3B5573DB2}" type="datetime1">
              <a:rPr lang="en-US" smtClean="0"/>
              <a:pPr/>
              <a:t>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B552B5C-E556-AD4F-ABF1-07CD491A1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A375641-986D-C14B-A642-336C7A0EE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DE1D3-019A-7E47-B0D9-41439F2D77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04525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640C6F-44DB-7047-ADF9-8C6C6ABC4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3E0649B-1E87-814D-B9B3-CBB9F0CE7F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AED92E7-7945-1747-A934-17555A146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0C314-C115-4FCE-A1C0-B4FADD06E581}" type="datetime1">
              <a:rPr lang="en-US" smtClean="0"/>
              <a:pPr/>
              <a:t>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F40E8E9-AC56-8A46-8329-BFE0FCE5A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5E45DBE-EC7D-C644-8F60-0BB7E99CD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DE1D3-019A-7E47-B0D9-41439F2D77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5542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C6823FD-9D9D-DF4A-8DF2-1DDF0FD75F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76AEABB-A554-BB45-9BBA-CCA9D6E5A9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7A77A80-F1FF-D440-9B11-0F1B40426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F06C0-3036-4CD4-AC91-41590C91E803}" type="datetime1">
              <a:rPr lang="en-US" smtClean="0"/>
              <a:pPr/>
              <a:t>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D908EEC-FAE6-6149-8EDB-0D00D2E8B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BEE2C29-8180-B247-8F35-91E5E65DE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DE1D3-019A-7E47-B0D9-41439F2D77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2537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3CF2C6-559C-0448-885E-E01883C45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E0D1871-80BE-CD47-9527-162C9BB19A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0A01FBE-E3EF-F74C-A1BC-4B5704E6A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FD9F-284E-42DF-9079-56632609C025}" type="datetime1">
              <a:rPr lang="en-US" smtClean="0"/>
              <a:pPr/>
              <a:t>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2587260-D524-3E42-92A2-42FA25AA3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8215762-8AED-B241-BCAC-23CC16B4C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DE1D3-019A-7E47-B0D9-41439F2D77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65820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EDF295-D971-E245-BD3E-0AF424AF4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95544CF-A455-B04B-B50B-B3F9AB78AC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7D1C9FF-A39A-DC43-BCE4-C36B41D74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45F52-935C-4C41-B954-4FD00AA7ABEC}" type="datetime1">
              <a:rPr lang="en-US" smtClean="0"/>
              <a:pPr/>
              <a:t>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950D723-AF1D-F547-AD94-5AFCCF865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4EC6070-0A88-9C44-8409-9C4BDC2AA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DE1D3-019A-7E47-B0D9-41439F2D77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65754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E07046-D2CC-DE49-BFF3-80A3697A4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E5878BC-F1B5-F047-9F2C-D1393EC3FE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E3718DA-3C4D-8A4F-93BF-D8E16420F0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A243646-C832-644C-B047-0759010FF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4C9D7-653E-41D2-ABCD-EB8585062863}" type="datetime1">
              <a:rPr lang="en-US" smtClean="0"/>
              <a:pPr/>
              <a:t>1/7/2025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E3BC5B1-99C1-1A4C-BCF6-146F0B437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846551C-9B3E-8343-9AF1-9A6C6FA69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DE1D3-019A-7E47-B0D9-41439F2D77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4901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D9C47C-F484-7246-8FAF-1ACE82257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30CEC4-6B15-2647-9105-6854BC73D7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46B231E-3F56-9E41-8F3A-1D2763D3A8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5AA117B-72AF-CA44-A23B-309F9989B2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ED8054F-6E75-E444-86A8-1B858EB99A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73AB891-A7C5-C948-BC43-0546BA250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9CB71-0985-4789-9F64-4E04BD5C13F8}" type="datetime1">
              <a:rPr lang="en-US" smtClean="0"/>
              <a:pPr/>
              <a:t>1/7/2025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7290C9B-B66F-DC47-BCB0-84242D338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D374F47-8A2A-2445-9013-EB2248493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DE1D3-019A-7E47-B0D9-41439F2D77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16273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A181F6-50BF-7D44-B60C-35CE89E1E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EC75F94-63C2-8543-85F1-4C172725E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B18D3-F4A9-42B7-9D84-0A4A18EE0551}" type="datetime1">
              <a:rPr lang="en-US" smtClean="0"/>
              <a:pPr/>
              <a:t>1/7/2025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8FBEA2E-191C-1648-9D4D-C186C2E18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B6C50A4-51F1-E94E-A7F6-BCBD618FE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DE1D3-019A-7E47-B0D9-41439F2D77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10204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C08F384-EF1E-5047-8C71-5334714A7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BFC76-79E9-45D8-ACF8-640617F60317}" type="datetime1">
              <a:rPr lang="en-US" smtClean="0"/>
              <a:pPr/>
              <a:t>1/7/2025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83E3821-6777-A04B-86E7-450718D1A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AFD2FFC-B845-BB48-910B-D8334B4F6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DE1D3-019A-7E47-B0D9-41439F2D77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99108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1EF044-F1D7-0B43-8B79-C76A63742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1A1BA90-FFEC-264C-A5D3-6FF048168F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15E9D75-109B-DD48-9E99-CDB0DD6D46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620C5F2-F9A7-6B4D-9DF6-7E49E9178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1E49C-F90D-4895-883C-04B812F4A835}" type="datetime1">
              <a:rPr lang="en-US" smtClean="0"/>
              <a:pPr/>
              <a:t>1/7/2025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2067857-F155-6F4F-B6E7-A5456B031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5F34A99-C342-214A-B895-C8A7BCFA5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DE1D3-019A-7E47-B0D9-41439F2D77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645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1B1462-A0B6-9B4A-ABFC-F2AA2A017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DBA0CF0-6185-1046-802D-7C643EBCBF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FD5A6E4-5E2C-CD42-B640-AE78EB3152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04C7585-716C-8D4A-8EC0-6532ED8C3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C4AB4-FDD2-4A52-B417-7A9C1B6227D5}" type="datetime1">
              <a:rPr lang="en-US" smtClean="0"/>
              <a:pPr/>
              <a:t>1/7/2025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AD60DA7-A623-854F-B226-416EEDD8C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5329113-6221-8749-A725-51810771C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DE1D3-019A-7E47-B0D9-41439F2D77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072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E7FA020-0C46-6E43-AB0B-B1733BC78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93A19BD-62BA-B24B-8BF3-05077FBF38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F9EC4EF-FB1F-1A4D-8DC7-AF0045305F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BE1C8-15A8-4EDE-B93A-BD16DB5EC8A2}" type="datetime1">
              <a:rPr lang="en-US" smtClean="0"/>
              <a:pPr/>
              <a:t>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AF39831-4FD6-1F44-AFF4-C56DBB02AC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8E65D3B-42AC-674F-8FCA-E9FE7615D5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DE1D3-019A-7E47-B0D9-41439F2D77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29474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786767-4969-304D-B6E0-8E33BC54A1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06400"/>
            <a:ext cx="9144000" cy="650875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+mn-lt"/>
              </a:rPr>
              <a:t>DUAL BEAM – FOCUSED ELECTRON AND ION BEAM</a:t>
            </a:r>
          </a:p>
        </p:txBody>
      </p:sp>
      <p:pic>
        <p:nvPicPr>
          <p:cNvPr id="8195" name="Picture 3" descr="C:\Users\Dell\Desktop\Slide 11.p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175" y="1127125"/>
            <a:ext cx="12198350" cy="46021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748909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ll\Desktop\Slide 10.p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0093" y="610668"/>
            <a:ext cx="9077325" cy="6108700"/>
          </a:xfrm>
          <a:prstGeom prst="rect">
            <a:avLst/>
          </a:prstGeom>
          <a:noFill/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E50C570F-A975-4B8A-ACD6-188DA0661DCC}"/>
              </a:ext>
            </a:extLst>
          </p:cNvPr>
          <p:cNvSpPr txBox="1"/>
          <p:nvPr/>
        </p:nvSpPr>
        <p:spPr>
          <a:xfrm>
            <a:off x="2694651" y="626023"/>
            <a:ext cx="18875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Tin balls on Carbon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8FD36147-3229-4E41-9183-8197C17A68A0}"/>
              </a:ext>
            </a:extLst>
          </p:cNvPr>
          <p:cNvSpPr txBox="1"/>
          <p:nvPr/>
        </p:nvSpPr>
        <p:spPr>
          <a:xfrm>
            <a:off x="2694651" y="3666779"/>
            <a:ext cx="20434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Au on Ag Nano Forest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B49E6C7-549D-4364-A3B2-0A2999051985}"/>
              </a:ext>
            </a:extLst>
          </p:cNvPr>
          <p:cNvSpPr txBox="1"/>
          <p:nvPr/>
        </p:nvSpPr>
        <p:spPr>
          <a:xfrm>
            <a:off x="8131415" y="631540"/>
            <a:ext cx="17921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Mesoporous Silica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75E171D5-D0DB-4E10-B64D-95A9736388FD}"/>
              </a:ext>
            </a:extLst>
          </p:cNvPr>
          <p:cNvSpPr txBox="1"/>
          <p:nvPr/>
        </p:nvSpPr>
        <p:spPr>
          <a:xfrm>
            <a:off x="8186164" y="3665018"/>
            <a:ext cx="14226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Au on Carbon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43F14D95-01A8-4BC3-908A-A9A96B65066D}"/>
              </a:ext>
            </a:extLst>
          </p:cNvPr>
          <p:cNvSpPr txBox="1"/>
          <p:nvPr/>
        </p:nvSpPr>
        <p:spPr>
          <a:xfrm>
            <a:off x="2583179" y="29820"/>
            <a:ext cx="70256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IMAGE ANALYSIS </a:t>
            </a:r>
            <a:r>
              <a:rPr lang="en-US" sz="2800" dirty="0"/>
              <a:t>on the Dual beam-FIB at SAIF</a:t>
            </a:r>
          </a:p>
        </p:txBody>
      </p:sp>
    </p:spTree>
    <p:extLst>
      <p:ext uri="{BB962C8B-B14F-4D97-AF65-F5344CB8AC3E}">
        <p14:creationId xmlns:p14="http://schemas.microsoft.com/office/powerpoint/2010/main" xmlns="" val="359546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Dell\Desktop\Slide 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1016" y="101538"/>
            <a:ext cx="11816862" cy="67564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0003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Dell\Desktop\Slide 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3" y="152400"/>
            <a:ext cx="11533187" cy="6553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3003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F537075-11A9-46D4-AD0C-06CFF818BA05}"/>
              </a:ext>
            </a:extLst>
          </p:cNvPr>
          <p:cNvSpPr txBox="1"/>
          <p:nvPr/>
        </p:nvSpPr>
        <p:spPr>
          <a:xfrm>
            <a:off x="2756981" y="1392186"/>
            <a:ext cx="7992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Lamella Preparation, Thinning and STEM imaging using FIB at SAIF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523DAD8-36D1-4419-BDD7-D8963BA304A7}"/>
              </a:ext>
            </a:extLst>
          </p:cNvPr>
          <p:cNvSpPr txBox="1"/>
          <p:nvPr/>
        </p:nvSpPr>
        <p:spPr>
          <a:xfrm>
            <a:off x="1135615" y="20504"/>
            <a:ext cx="939725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/>
              <a:t>Sample : </a:t>
            </a:r>
            <a:r>
              <a:rPr lang="en-US" sz="3200" dirty="0"/>
              <a:t>Interstitial steel   </a:t>
            </a:r>
          </a:p>
          <a:p>
            <a:pPr algn="ctr"/>
            <a:r>
              <a:rPr lang="en-US" sz="2400" dirty="0"/>
              <a:t>Required information : To study grains and grain boundaries in the sample</a:t>
            </a:r>
          </a:p>
        </p:txBody>
      </p:sp>
      <p:pic>
        <p:nvPicPr>
          <p:cNvPr id="4098" name="Picture 2" descr="C:\Users\Dell\Desktop\Slide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2027483"/>
            <a:ext cx="12039600" cy="43957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3175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E712406-7DA0-46AC-9B51-8E7F26A13538}"/>
              </a:ext>
            </a:extLst>
          </p:cNvPr>
          <p:cNvSpPr txBox="1"/>
          <p:nvPr/>
        </p:nvSpPr>
        <p:spPr>
          <a:xfrm>
            <a:off x="760197" y="236962"/>
            <a:ext cx="10495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Lamella analysis using TEM Imaging and EDS Characterization (</a:t>
            </a:r>
            <a:r>
              <a:rPr lang="pt-BR" b="1" i="0" dirty="0">
                <a:effectLst/>
                <a:latin typeface="Arial" panose="020B0604020202020204" pitchFamily="34" charset="0"/>
              </a:rPr>
              <a:t>HR-TEM 300 kV, Tecnai G2, F30 at SAIF</a:t>
            </a:r>
            <a:r>
              <a:rPr lang="en-US" b="1" dirty="0"/>
              <a:t>)</a:t>
            </a:r>
            <a:endParaRPr lang="en-US" dirty="0"/>
          </a:p>
        </p:txBody>
      </p:sp>
      <p:pic>
        <p:nvPicPr>
          <p:cNvPr id="5122" name="Picture 2" descr="C:\Users\Dell\Desktop\Slide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6063" y="785935"/>
            <a:ext cx="11698287" cy="5778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464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872F66B-D8FA-4F21-B00A-343238955108}"/>
              </a:ext>
            </a:extLst>
          </p:cNvPr>
          <p:cNvSpPr txBox="1"/>
          <p:nvPr/>
        </p:nvSpPr>
        <p:spPr>
          <a:xfrm>
            <a:off x="2264868" y="1585228"/>
            <a:ext cx="8827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Lamella Preparation, Thinning and STEM imaging and EDS analysis using FIB at SAIF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0CE5AA1-4BCB-4C11-A8DE-5A49301A012B}"/>
              </a:ext>
            </a:extLst>
          </p:cNvPr>
          <p:cNvSpPr txBox="1"/>
          <p:nvPr/>
        </p:nvSpPr>
        <p:spPr>
          <a:xfrm>
            <a:off x="1808197" y="173291"/>
            <a:ext cx="891904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/>
              <a:t>Sample  : </a:t>
            </a:r>
            <a:r>
              <a:rPr lang="en-US" sz="3200" dirty="0"/>
              <a:t>TiO</a:t>
            </a:r>
            <a:r>
              <a:rPr lang="en-US" sz="3200" baseline="-25000" dirty="0"/>
              <a:t>2</a:t>
            </a:r>
            <a:r>
              <a:rPr lang="en-US" sz="3200" dirty="0"/>
              <a:t>/SiO</a:t>
            </a:r>
            <a:r>
              <a:rPr lang="en-US" sz="3200" baseline="-25000" dirty="0"/>
              <a:t>2</a:t>
            </a:r>
            <a:endParaRPr lang="en-US" sz="3200" b="1" dirty="0"/>
          </a:p>
          <a:p>
            <a:r>
              <a:rPr lang="en-US" sz="2400" dirty="0"/>
              <a:t>Required information : To study alternate multilayers of TiO2 and SiO2</a:t>
            </a:r>
          </a:p>
        </p:txBody>
      </p:sp>
      <p:pic>
        <p:nvPicPr>
          <p:cNvPr id="6146" name="Picture 2" descr="C:\Users\Dell\Desktop\Slide 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313" y="1954560"/>
            <a:ext cx="11509375" cy="42973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4196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DA2635FB-0107-4338-ADDD-EF7616CACCBE}"/>
              </a:ext>
            </a:extLst>
          </p:cNvPr>
          <p:cNvSpPr txBox="1"/>
          <p:nvPr/>
        </p:nvSpPr>
        <p:spPr>
          <a:xfrm>
            <a:off x="4200072" y="352527"/>
            <a:ext cx="4757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STEM imaging and EDS analysis using FIB at SAIF</a:t>
            </a:r>
            <a:endParaRPr lang="en-US" dirty="0"/>
          </a:p>
        </p:txBody>
      </p:sp>
      <p:pic>
        <p:nvPicPr>
          <p:cNvPr id="7170" name="Picture 2" descr="C:\Users\Dell\Desktop\Slide 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700" y="886802"/>
            <a:ext cx="12052300" cy="53641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7875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DFD5252D-D962-4BD8-A2A2-EFE7E1AA55FE}"/>
              </a:ext>
            </a:extLst>
          </p:cNvPr>
          <p:cNvSpPr txBox="1"/>
          <p:nvPr/>
        </p:nvSpPr>
        <p:spPr>
          <a:xfrm>
            <a:off x="2138085" y="1676070"/>
            <a:ext cx="8827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Lamella Preparation, Thinning and STEM imaging and EDS analysis using FIB at SAIF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38B04C4-6E9A-4623-AA13-80761A975FF8}"/>
              </a:ext>
            </a:extLst>
          </p:cNvPr>
          <p:cNvSpPr txBox="1"/>
          <p:nvPr/>
        </p:nvSpPr>
        <p:spPr>
          <a:xfrm>
            <a:off x="1402503" y="116910"/>
            <a:ext cx="917199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/>
              <a:t>Sample 3 : </a:t>
            </a:r>
            <a:r>
              <a:rPr lang="en-US" sz="3200" dirty="0"/>
              <a:t>Ni on Pyramidal Si</a:t>
            </a:r>
          </a:p>
          <a:p>
            <a:pPr algn="ctr"/>
            <a:r>
              <a:rPr lang="en-US" sz="2400" dirty="0"/>
              <a:t>Required information : To check if oxide is present at the Ni - Si interface</a:t>
            </a:r>
          </a:p>
          <a:p>
            <a:pPr algn="ctr"/>
            <a:r>
              <a:rPr lang="en-US" sz="2400" dirty="0"/>
              <a:t> </a:t>
            </a:r>
            <a:endParaRPr lang="en-US" sz="2400" b="1" dirty="0"/>
          </a:p>
        </p:txBody>
      </p:sp>
      <p:pic>
        <p:nvPicPr>
          <p:cNvPr id="3074" name="Picture 2" descr="C:\Users\Dell\Desktop\Slide 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229" y="2247167"/>
            <a:ext cx="12125325" cy="39814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5185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7CA7579-33C4-439A-A12E-1E7544B4FA17}"/>
              </a:ext>
            </a:extLst>
          </p:cNvPr>
          <p:cNvSpPr txBox="1"/>
          <p:nvPr/>
        </p:nvSpPr>
        <p:spPr>
          <a:xfrm>
            <a:off x="2278995" y="617337"/>
            <a:ext cx="37914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Nano Patterning on Au using FIB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B070419-C442-4444-A00E-EFEDD64158E2}"/>
              </a:ext>
            </a:extLst>
          </p:cNvPr>
          <p:cNvSpPr txBox="1"/>
          <p:nvPr/>
        </p:nvSpPr>
        <p:spPr>
          <a:xfrm>
            <a:off x="7072537" y="599130"/>
            <a:ext cx="37914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Micro rings and holes on Titanium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D8D984C-1E86-43E7-9092-E404FF2A9BC5}"/>
              </a:ext>
            </a:extLst>
          </p:cNvPr>
          <p:cNvSpPr txBox="1"/>
          <p:nvPr/>
        </p:nvSpPr>
        <p:spPr>
          <a:xfrm>
            <a:off x="1747019" y="94117"/>
            <a:ext cx="9766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NANO PATTERNING </a:t>
            </a:r>
            <a:r>
              <a:rPr lang="en-US" sz="2800" dirty="0"/>
              <a:t>for Optical lenses on gold and Titanium</a:t>
            </a:r>
          </a:p>
        </p:txBody>
      </p:sp>
      <p:pic>
        <p:nvPicPr>
          <p:cNvPr id="2050" name="Picture 2" descr="C:\Users\Dell\Desktop\Slide 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7019" y="955891"/>
            <a:ext cx="8723313" cy="56451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6369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623</TotalTime>
  <Words>173</Words>
  <Application>Microsoft Office PowerPoint</Application>
  <PresentationFormat>Custom</PresentationFormat>
  <Paragraphs>22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DUAL BEAM – FOCUSED ELECTRON AND ION BEAM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Denis Varghese</dc:creator>
  <cp:lastModifiedBy>Dell</cp:lastModifiedBy>
  <cp:revision>45</cp:revision>
  <dcterms:created xsi:type="dcterms:W3CDTF">2021-11-10T13:29:00Z</dcterms:created>
  <dcterms:modified xsi:type="dcterms:W3CDTF">2025-01-07T10:34:58Z</dcterms:modified>
</cp:coreProperties>
</file>